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5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ravasconcelos/rl_obstacle_avoidance/blob/master/notebook/Term%20Project%20V2.ipynb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ravasconcelos/rl_obstacle_avoid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gA5YLFuvU&amp;t=187s" TargetMode="External"/><Relationship Id="rId2" Type="http://schemas.openxmlformats.org/officeDocument/2006/relationships/hyperlink" Target="https://github.com/maurock/snake-g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302966-3A82-4237-A726-9FF1CE7A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37" y="3360256"/>
            <a:ext cx="4670909" cy="34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Summary - 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 fontScale="92500" lnSpcReduction="10000"/>
          </a:bodyPr>
          <a:lstStyle/>
          <a:p>
            <a:r>
              <a:rPr lang="en-CA" b="1" i="1" u="sng" dirty="0">
                <a:solidFill>
                  <a:srgbClr val="FFFFFF"/>
                </a:solidFill>
              </a:rPr>
              <a:t>Dynamic policy algorithm </a:t>
            </a:r>
            <a:r>
              <a:rPr lang="en-CA" dirty="0">
                <a:solidFill>
                  <a:srgbClr val="FFFFFF"/>
                </a:solidFill>
              </a:rPr>
              <a:t>has the highest consistency among all the algorithm to navigate through obstacles while </a:t>
            </a:r>
            <a:r>
              <a:rPr lang="en-CA" b="1" i="1" u="sng" dirty="0">
                <a:solidFill>
                  <a:srgbClr val="FFFFFF"/>
                </a:solidFill>
              </a:rPr>
              <a:t>extended dynamic policy </a:t>
            </a:r>
            <a:r>
              <a:rPr lang="en-CA" dirty="0">
                <a:solidFill>
                  <a:srgbClr val="FFFFFF"/>
                </a:solidFill>
              </a:rPr>
              <a:t>couldn’t scale up as expected.</a:t>
            </a:r>
          </a:p>
          <a:p>
            <a:r>
              <a:rPr lang="en-CA" dirty="0" err="1">
                <a:solidFill>
                  <a:srgbClr val="FFFFFF"/>
                </a:solidFill>
              </a:rPr>
              <a:t>Github</a:t>
            </a:r>
            <a:r>
              <a:rPr lang="en-CA" dirty="0">
                <a:solidFill>
                  <a:srgbClr val="FFFFFF"/>
                </a:solidFill>
              </a:rPr>
              <a:t>: </a:t>
            </a:r>
            <a:r>
              <a:rPr lang="en-CA" dirty="0">
                <a:hlinkClick r:id="rId2"/>
              </a:rPr>
              <a:t>https://github.com/ravasconcelos/rl_obstacle_avoidance/</a:t>
            </a:r>
            <a:endParaRPr lang="en-CA" dirty="0"/>
          </a:p>
          <a:p>
            <a:r>
              <a:rPr lang="en-CA" dirty="0">
                <a:solidFill>
                  <a:srgbClr val="FFFFFF"/>
                </a:solidFill>
              </a:rPr>
              <a:t>Report: </a:t>
            </a:r>
            <a:r>
              <a:rPr lang="en-CA" dirty="0">
                <a:hlinkClick r:id="rId3"/>
              </a:rPr>
              <a:t>https://github.com/ravasconcelos/rl_obstacle_avoidance/blob/master/notebook/Term%20Project%20V2.ipynb</a:t>
            </a: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5B594F-573D-4DD2-9C3D-8FE6BA54B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54" y="631822"/>
            <a:ext cx="3572848" cy="143380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A2196F-7D50-4D5E-897D-F5242D44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301" y="2065624"/>
            <a:ext cx="3572849" cy="1495507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F62C2-18EB-4165-A16C-DE91C2722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250" y="699945"/>
            <a:ext cx="3458049" cy="1365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0468DE-17DA-4183-ADBA-EF2B33519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597" y="2065624"/>
            <a:ext cx="3458049" cy="1563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867BAC-6DDB-4154-9C66-BBEF0C2AA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572" y="3561131"/>
            <a:ext cx="6435150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9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342900" indent="-342900">
              <a:buAutoNum type="arabicPeriod"/>
            </a:pPr>
            <a:r>
              <a:rPr lang="en-US" dirty="0"/>
              <a:t>We can not solve continuous problems using discrete solutions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for the path navigation as done in the snake game (reference : </a:t>
            </a:r>
            <a:r>
              <a:rPr lang="en-CA" dirty="0">
                <a:hlinkClick r:id="rId2"/>
              </a:rPr>
              <a:t>https://github.com/maurock/snake-ga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in continuous domain (reference : </a:t>
            </a:r>
            <a:r>
              <a:rPr lang="en-CA" dirty="0">
                <a:hlinkClick r:id="rId3"/>
              </a:rPr>
              <a:t>https://www.youtube.com/watch?v=PngA5YLFuvU&amp;t=187s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657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Summary - 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54</cp:revision>
  <dcterms:created xsi:type="dcterms:W3CDTF">2020-08-03T17:32:00Z</dcterms:created>
  <dcterms:modified xsi:type="dcterms:W3CDTF">2020-08-04T02:37:32Z</dcterms:modified>
</cp:coreProperties>
</file>